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media/image10.png" ContentType="image/png"/>
  <Override PartName="/ppt/media/image4.png" ContentType="image/png"/>
  <Override PartName="/ppt/media/image8.png" ContentType="image/png"/>
  <Override PartName="/ppt/media/image7.png" ContentType="image/png"/>
  <Override PartName="/ppt/media/image12.png" ContentType="image/png"/>
  <Override PartName="/ppt/media/image13.jpeg" ContentType="image/jpeg"/>
  <Override PartName="/ppt/media/image2.png" ContentType="image/png"/>
  <Override PartName="/ppt/media/image6.png" ContentType="image/png"/>
  <Override PartName="/ppt/media/image11.png" ContentType="image/png"/>
  <Override PartName="/ppt/media/image3.jpeg" ContentType="image/jpeg"/>
  <Override PartName="/ppt/media/image1.png" ContentType="image/png"/>
  <Override PartName="/ppt/media/image5.png" ContentType="image/png"/>
  <Override PartName="/ppt/media/image9.png" ContentType="image/png"/>
  <Override PartName="/ppt/slideLayouts/slideLayout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3.xml" ContentType="application/vnd.openxmlformats-officedocument.presentationml.slide+xml"/>
  <Override PartName="/ppt/slides/slide7.xml" ContentType="application/vnd.openxmlformats-officedocument.presentationml.slide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slide4.xml" ContentType="application/vnd.openxmlformats-officedocument.presentationml.slide+xml"/>
  <Override PartName="/ppt/slides/slide8.xml" ContentType="application/vnd.openxmlformats-officedocument.presentationml.slide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1960" y="4058640"/>
            <a:ext cx="442656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pic>
        <p:nvPicPr>
          <p:cNvPr descr="" id="37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6054840" y="4058640"/>
            <a:ext cx="2620440" cy="2090880"/>
          </a:xfrm>
          <a:prstGeom prst="rect">
            <a:avLst/>
          </a:prstGeom>
          <a:ln>
            <a:noFill/>
          </a:ln>
        </p:spPr>
      </p:pic>
      <p:pic>
        <p:nvPicPr>
          <p:cNvPr descr="" id="38" name=""/>
          <p:cNvPicPr/>
          <p:nvPr/>
        </p:nvPicPr>
        <p:blipFill>
          <a:blip r:embed="rId3"/>
          <a:stretch>
            <a:fillRect/>
          </a:stretch>
        </p:blipFill>
        <p:spPr>
          <a:xfrm>
            <a:off x="1406880" y="4058640"/>
            <a:ext cx="2620440" cy="20908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8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4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3844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3844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4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1960" y="4058640"/>
            <a:ext cx="442656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092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GB"/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en-GB"/>
              <a:t>Click to edit the outline text format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GB"/>
              <a:t>Second Outline Level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en-GB"/>
              <a:t>Third Outline Level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en-GB"/>
              <a:t>Fourth Outline Level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en-GB"/>
              <a:t>Fifth Outline Level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en-GB"/>
              <a:t>Sixth Outline Level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en-GB"/>
              <a:t>Seventh Outline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r>
              <a:rPr lang="en-GB" sz="1400"/>
              <a:t>&lt;date/time&gt;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bIns="0" lIns="0" rIns="0" tIns="0" wrap="none"/>
          <a:p>
            <a:pPr algn="ctr"/>
            <a:r>
              <a:rPr lang="en-GB" sz="1400"/>
              <a:t>&lt;footer&gt;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pPr algn="r"/>
            <a:fld id="{AA6FCEEB-3DF4-43FD-9E13-A04972FBAF62}" type="slidenum">
              <a:rPr lang="en-GB" sz="1400"/>
              <a:t>&lt;number&gt;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pic>
        <p:nvPicPr>
          <p:cNvPr descr="" id="40" name=""/>
          <p:cNvPicPr/>
          <p:nvPr/>
        </p:nvPicPr>
        <p:blipFill>
          <a:blip r:embed="rId1"/>
          <a:stretch>
            <a:fillRect/>
          </a:stretch>
        </p:blipFill>
        <p:spPr>
          <a:xfrm rot="16215000">
            <a:off x="1677960" y="-847440"/>
            <a:ext cx="6588720" cy="932184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pic>
        <p:nvPicPr>
          <p:cNvPr descr="" id="42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3220200" y="1262880"/>
            <a:ext cx="3259800" cy="557712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pic>
        <p:nvPicPr>
          <p:cNvPr descr="" id="44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2971080" y="57600"/>
            <a:ext cx="4325040" cy="7559640"/>
          </a:xfrm>
          <a:prstGeom prst="rect">
            <a:avLst/>
          </a:prstGeom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pic>
        <p:nvPicPr>
          <p:cNvPr descr="" id="46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2257920" y="144360"/>
            <a:ext cx="4726080" cy="7559640"/>
          </a:xfrm>
          <a:prstGeom prst="rect">
            <a:avLst/>
          </a:prstGeom>
          <a:ln>
            <a:noFill/>
          </a:ln>
        </p:spPr>
      </p:pic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pic>
        <p:nvPicPr>
          <p:cNvPr descr="" id="48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244440" y="1296000"/>
            <a:ext cx="4435560" cy="5245920"/>
          </a:xfrm>
          <a:prstGeom prst="rect">
            <a:avLst/>
          </a:prstGeom>
          <a:ln>
            <a:noFill/>
          </a:ln>
        </p:spPr>
      </p:pic>
      <p:pic>
        <p:nvPicPr>
          <p:cNvPr descr="" id="49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5040000" y="1170720"/>
            <a:ext cx="4808880" cy="5885280"/>
          </a:xfrm>
          <a:prstGeom prst="rect">
            <a:avLst/>
          </a:prstGeom>
          <a:ln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pic>
        <p:nvPicPr>
          <p:cNvPr descr="" id="51" name=""/>
          <p:cNvPicPr/>
          <p:nvPr/>
        </p:nvPicPr>
        <p:blipFill>
          <a:blip r:embed="rId1"/>
          <a:stretch>
            <a:fillRect/>
          </a:stretch>
        </p:blipFill>
        <p:spPr>
          <a:xfrm rot="5394600">
            <a:off x="54000" y="2070000"/>
            <a:ext cx="5436720" cy="4384440"/>
          </a:xfrm>
          <a:prstGeom prst="rect">
            <a:avLst/>
          </a:prstGeom>
          <a:ln>
            <a:noFill/>
          </a:ln>
        </p:spPr>
      </p:pic>
      <p:pic>
        <p:nvPicPr>
          <p:cNvPr descr="" id="52" name=""/>
          <p:cNvPicPr/>
          <p:nvPr/>
        </p:nvPicPr>
        <p:blipFill>
          <a:blip r:embed="rId2"/>
          <a:stretch>
            <a:fillRect/>
          </a:stretch>
        </p:blipFill>
        <p:spPr>
          <a:xfrm rot="5380200">
            <a:off x="6643080" y="2773440"/>
            <a:ext cx="1199880" cy="2792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dur="indefinite" id="1" nodeType="tmRoot" restart="never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pic>
        <p:nvPicPr>
          <p:cNvPr descr="" id="54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792000" y="1368000"/>
            <a:ext cx="3600000" cy="5248440"/>
          </a:xfrm>
          <a:prstGeom prst="rect">
            <a:avLst/>
          </a:prstGeom>
          <a:ln>
            <a:noFill/>
          </a:ln>
        </p:spPr>
      </p:pic>
      <p:pic>
        <p:nvPicPr>
          <p:cNvPr descr="" id="55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5621400" y="1402200"/>
            <a:ext cx="3378600" cy="5221800"/>
          </a:xfrm>
          <a:prstGeom prst="rect">
            <a:avLst/>
          </a:prstGeom>
          <a:ln>
            <a:noFill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pic>
        <p:nvPicPr>
          <p:cNvPr descr="" id="57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2316240" y="432000"/>
            <a:ext cx="5387760" cy="6840000"/>
          </a:xfrm>
          <a:prstGeom prst="rect">
            <a:avLst/>
          </a:prstGeom>
          <a:ln>
            <a:noFill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